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7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83665" y="2402651"/>
            <a:ext cx="9462804" cy="5289936"/>
            <a:chOff x="10783665" y="2402651"/>
            <a:chExt cx="9462804" cy="5289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3665" y="2402651"/>
              <a:ext cx="9462804" cy="5289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0755" y="2402651"/>
            <a:ext cx="9462804" cy="5289936"/>
            <a:chOff x="-1960755" y="2402651"/>
            <a:chExt cx="9462804" cy="5289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60755" y="2402651"/>
              <a:ext cx="9462804" cy="5289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8173" y="3279770"/>
            <a:ext cx="8534586" cy="1860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1354" y="4765827"/>
            <a:ext cx="7296789" cy="1745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8772" y="703336"/>
            <a:ext cx="3093966" cy="3520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8270" y="6339519"/>
            <a:ext cx="3500519" cy="1466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1456" y="1493471"/>
            <a:ext cx="9142857" cy="2489423"/>
            <a:chOff x="8441456" y="1493471"/>
            <a:chExt cx="9142857" cy="24894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0028" y="248759"/>
              <a:ext cx="18285714" cy="49788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1456" y="1493471"/>
              <a:ext cx="9142857" cy="24894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914" y="1521702"/>
            <a:ext cx="4624142" cy="493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429" y="4405715"/>
            <a:ext cx="6711286" cy="455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59001" y="4445714"/>
            <a:ext cx="9142857" cy="5840000"/>
            <a:chOff x="8459001" y="4445714"/>
            <a:chExt cx="9142857" cy="584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9001" y="4445714"/>
              <a:ext cx="9142857" cy="58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58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2676995" cy="4346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486" y="3078865"/>
            <a:ext cx="10142599" cy="6642491"/>
            <a:chOff x="1156486" y="3078865"/>
            <a:chExt cx="10142599" cy="6642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6486" y="3078865"/>
              <a:ext cx="10142599" cy="6642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914" y="1521706"/>
            <a:ext cx="1758086" cy="434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788" y="2899048"/>
            <a:ext cx="7010117" cy="4487618"/>
            <a:chOff x="1033788" y="2899048"/>
            <a:chExt cx="7010117" cy="448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788" y="2899048"/>
              <a:ext cx="7010117" cy="4487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5975" y="2899048"/>
            <a:ext cx="8202283" cy="1139039"/>
            <a:chOff x="8955975" y="2899048"/>
            <a:chExt cx="8202283" cy="11390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975" y="2899048"/>
              <a:ext cx="8202283" cy="1139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5975" y="5128482"/>
            <a:ext cx="8202283" cy="1446014"/>
            <a:chOff x="8955975" y="5128482"/>
            <a:chExt cx="8202283" cy="1446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5975" y="5128482"/>
              <a:ext cx="8202283" cy="1446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914" y="2073192"/>
            <a:ext cx="7223805" cy="4349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5098239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789942" cy="4606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5752645" cy="497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148" y="3328175"/>
            <a:ext cx="14931389" cy="6154622"/>
            <a:chOff x="1423148" y="3328175"/>
            <a:chExt cx="14931389" cy="615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042547" y="250864"/>
              <a:ext cx="29862778" cy="1230924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148" y="3328175"/>
              <a:ext cx="14931389" cy="6154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5187" y="7555796"/>
            <a:ext cx="3879350" cy="1062353"/>
            <a:chOff x="12475187" y="7555796"/>
            <a:chExt cx="3879350" cy="10623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5187" y="7555796"/>
              <a:ext cx="3879350" cy="1062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5098239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914" y="1521706"/>
            <a:ext cx="5286524" cy="439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724" y="2831087"/>
            <a:ext cx="4426120" cy="5863514"/>
            <a:chOff x="942724" y="2831087"/>
            <a:chExt cx="4426120" cy="5863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724" y="2831087"/>
              <a:ext cx="4426120" cy="5863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5906" y="2831087"/>
            <a:ext cx="11655953" cy="5863514"/>
            <a:chOff x="5945906" y="2831087"/>
            <a:chExt cx="11655953" cy="5863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906" y="2831087"/>
              <a:ext cx="11655953" cy="5863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57" y="1967353"/>
            <a:ext cx="6872881" cy="497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1286049" cy="451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577" cy="795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620" y="1769235"/>
            <a:ext cx="2722604" cy="6868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3477" y="2493146"/>
            <a:ext cx="3718774" cy="837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620" y="4352266"/>
            <a:ext cx="2722604" cy="6868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477" y="5064901"/>
            <a:ext cx="4143074" cy="8378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6947" y="4352266"/>
            <a:ext cx="3073072" cy="6904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9803" y="5074088"/>
            <a:ext cx="6131236" cy="21712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6947" y="1769235"/>
            <a:ext cx="2722604" cy="684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9803" y="2479771"/>
            <a:ext cx="4839470" cy="8389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674726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091" cy="795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620" y="1414722"/>
            <a:ext cx="1252159" cy="6836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3477" y="2136534"/>
            <a:ext cx="16653466" cy="12707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620" y="3575399"/>
            <a:ext cx="1232350" cy="6847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477" y="4285934"/>
            <a:ext cx="16688518" cy="12707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620" y="5582646"/>
            <a:ext cx="1252159" cy="6847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477" y="6304468"/>
            <a:ext cx="16622710" cy="8389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0620" y="7426740"/>
            <a:ext cx="1250255" cy="6836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477" y="8137275"/>
            <a:ext cx="16599066" cy="17022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7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1504" y="5973764"/>
            <a:ext cx="9881418" cy="1873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42171" y="7110567"/>
            <a:ext cx="245230" cy="245230"/>
            <a:chOff x="16742171" y="7110567"/>
            <a:chExt cx="245230" cy="2452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2171" y="7110567"/>
              <a:ext cx="245230" cy="2452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98772" y="703336"/>
            <a:ext cx="3093966" cy="3520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5070" y="4946185"/>
            <a:ext cx="7453303" cy="1217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75762" y="3356342"/>
            <a:ext cx="8939984" cy="4997667"/>
            <a:chOff x="-1375762" y="3356342"/>
            <a:chExt cx="8939984" cy="4997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5762" y="3356342"/>
              <a:ext cx="8939984" cy="4997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4" y="1566817"/>
            <a:ext cx="3008555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525" y="2351049"/>
            <a:ext cx="6002863" cy="10003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5" y="3345068"/>
            <a:ext cx="6463526" cy="9439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644" y="5077443"/>
            <a:ext cx="2292767" cy="6964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9528" y="5861677"/>
            <a:ext cx="5310602" cy="4606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285" y="6423591"/>
            <a:ext cx="4582594" cy="96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91640" y="1566817"/>
            <a:ext cx="2265995" cy="6094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1751" y="2333242"/>
            <a:ext cx="6070178" cy="2870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5" y="1627173"/>
            <a:ext cx="3114901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39" y="2302744"/>
            <a:ext cx="6039428" cy="460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834288" y="2363498"/>
            <a:ext cx="33914862" cy="6222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4" y="1563899"/>
            <a:ext cx="3932205" cy="6302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707" y="2531745"/>
            <a:ext cx="2129928" cy="501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420" y="3402331"/>
            <a:ext cx="7890954" cy="377897"/>
            <a:chOff x="1041420" y="3402331"/>
            <a:chExt cx="7890954" cy="377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326" y="3364237"/>
              <a:ext cx="498781" cy="3748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944" y="3386587"/>
              <a:ext cx="7531494" cy="437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1420" y="3006655"/>
            <a:ext cx="7890953" cy="377901"/>
            <a:chOff x="1041420" y="3006655"/>
            <a:chExt cx="7890953" cy="377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326" y="2968561"/>
              <a:ext cx="498781" cy="3748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944" y="2990915"/>
              <a:ext cx="5410404" cy="471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706" y="4257725"/>
            <a:ext cx="2129928" cy="501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1420" y="5209524"/>
            <a:ext cx="7890953" cy="377897"/>
            <a:chOff x="1041420" y="5209524"/>
            <a:chExt cx="7890953" cy="377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326" y="5171430"/>
              <a:ext cx="498781" cy="37484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9943" y="5193780"/>
              <a:ext cx="2801454" cy="411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420" y="4794800"/>
            <a:ext cx="7890953" cy="377899"/>
            <a:chOff x="1041420" y="4794800"/>
            <a:chExt cx="7890953" cy="3778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326" y="4756706"/>
              <a:ext cx="498781" cy="37484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9944" y="4779058"/>
              <a:ext cx="6356666" cy="471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706" y="5949611"/>
            <a:ext cx="2129928" cy="5019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1420" y="6463783"/>
            <a:ext cx="7890953" cy="377897"/>
            <a:chOff x="1041420" y="6463783"/>
            <a:chExt cx="7890953" cy="3778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326" y="6425688"/>
              <a:ext cx="498781" cy="3748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9944" y="6448039"/>
              <a:ext cx="4240148" cy="4375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5706" y="7261449"/>
            <a:ext cx="2129928" cy="501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7046" y="7784151"/>
            <a:ext cx="7890956" cy="377891"/>
            <a:chOff x="1027046" y="7784151"/>
            <a:chExt cx="7890956" cy="3778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8951" y="7746056"/>
              <a:ext cx="498781" cy="37484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572" y="7768401"/>
              <a:ext cx="3467342" cy="471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9219" y="4646119"/>
            <a:ext cx="5592093" cy="1590062"/>
            <a:chOff x="6169219" y="4646119"/>
            <a:chExt cx="5592093" cy="15900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6169219" y="4646119"/>
              <a:ext cx="5592093" cy="15900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60297" y="5128482"/>
            <a:ext cx="952381" cy="69136"/>
            <a:chOff x="9760297" y="5128482"/>
            <a:chExt cx="952381" cy="69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60297" y="5128482"/>
              <a:ext cx="952381" cy="691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73307" y="4762671"/>
            <a:ext cx="744531" cy="4919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18533" y="5232397"/>
            <a:ext cx="7804894" cy="377662"/>
            <a:chOff x="10918533" y="5232397"/>
            <a:chExt cx="7804894" cy="3776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80438" y="5194302"/>
              <a:ext cx="498781" cy="37484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74949" y="5216417"/>
              <a:ext cx="3078272" cy="437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365678"/>
            <a:ext cx="16918003" cy="8329560"/>
            <a:chOff x="683856" y="1365678"/>
            <a:chExt cx="16918003" cy="8329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799102"/>
              <a:ext cx="33836006" cy="166591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365678"/>
              <a:ext cx="16918003" cy="8329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956" y="506400"/>
            <a:ext cx="1484287" cy="45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35" y="304830"/>
            <a:ext cx="630658" cy="785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2700" y="1365678"/>
            <a:ext cx="10276730" cy="8329560"/>
            <a:chOff x="4252700" y="1365678"/>
            <a:chExt cx="10276730" cy="8329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2700" y="1365678"/>
              <a:ext cx="10276730" cy="8329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365678"/>
            <a:ext cx="16918003" cy="8329560"/>
            <a:chOff x="683856" y="1365678"/>
            <a:chExt cx="16918003" cy="8329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799102"/>
              <a:ext cx="33836006" cy="166591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365678"/>
              <a:ext cx="16918003" cy="8329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956" y="506400"/>
            <a:ext cx="814544" cy="44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35" y="304830"/>
            <a:ext cx="633577" cy="795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2080" y="1365678"/>
            <a:ext cx="8871884" cy="8322387"/>
            <a:chOff x="4382080" y="1365678"/>
            <a:chExt cx="8871884" cy="83223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2080" y="1365678"/>
              <a:ext cx="8871884" cy="8322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606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2014612" cy="434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148" y="3170044"/>
            <a:ext cx="10027434" cy="6365544"/>
            <a:chOff x="1423148" y="3170044"/>
            <a:chExt cx="10027434" cy="63655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148" y="3170044"/>
              <a:ext cx="10027434" cy="6365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59" y="3621189"/>
            <a:ext cx="8730663" cy="1067515"/>
            <a:chOff x="1432859" y="3621189"/>
            <a:chExt cx="8730663" cy="1067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2859" y="3621189"/>
              <a:ext cx="8730663" cy="1067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792" y="1539544"/>
            <a:ext cx="2014612" cy="434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856" y="7766210"/>
            <a:ext cx="6641013" cy="1051557"/>
            <a:chOff x="683856" y="7766210"/>
            <a:chExt cx="6641013" cy="1051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56" y="7766210"/>
              <a:ext cx="6641013" cy="1051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7299" y="2871551"/>
            <a:ext cx="9984560" cy="5310335"/>
            <a:chOff x="7617299" y="2871551"/>
            <a:chExt cx="9984560" cy="5310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7299" y="2871551"/>
              <a:ext cx="9984560" cy="53103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792" y="2045896"/>
            <a:ext cx="9974131" cy="43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856" y="2871551"/>
            <a:ext cx="6641013" cy="4222196"/>
            <a:chOff x="683856" y="2871551"/>
            <a:chExt cx="6641013" cy="42221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56" y="2871551"/>
              <a:ext cx="6641013" cy="4222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58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7" y="2488336"/>
            <a:ext cx="4624142" cy="4935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789" y="3091664"/>
            <a:ext cx="6711286" cy="455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6577" y="3831320"/>
            <a:ext cx="6618930" cy="6154622"/>
            <a:chOff x="1526577" y="3831320"/>
            <a:chExt cx="6618930" cy="6154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82888" y="754009"/>
              <a:ext cx="13237859" cy="123092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6577" y="3831320"/>
              <a:ext cx="6618930" cy="6154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577" y="4900084"/>
            <a:ext cx="6618930" cy="5085858"/>
            <a:chOff x="1526577" y="4900084"/>
            <a:chExt cx="6618930" cy="5085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6577" y="4900084"/>
              <a:ext cx="6618930" cy="50858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9994" y="3424125"/>
            <a:ext cx="815420" cy="893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3831320"/>
            <a:ext cx="7609619" cy="6125684"/>
            <a:chOff x="9142857" y="3831320"/>
            <a:chExt cx="7609619" cy="61256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831320"/>
              <a:ext cx="7609619" cy="6125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48028" y="3844560"/>
            <a:ext cx="3504448" cy="6112444"/>
            <a:chOff x="13248028" y="3844560"/>
            <a:chExt cx="3504448" cy="61124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48028" y="3844560"/>
              <a:ext cx="3504448" cy="61124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67113" y="3234437"/>
            <a:ext cx="904079" cy="96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2022-02-23T13:12:20Z</dcterms:created>
  <dcterms:modified xsi:type="dcterms:W3CDTF">2022-02-23T13:12:20Z</dcterms:modified>
</cp:coreProperties>
</file>